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7" r:id="rId2"/>
    <p:sldId id="268" r:id="rId3"/>
    <p:sldId id="258" r:id="rId4"/>
    <p:sldId id="275" r:id="rId5"/>
    <p:sldId id="270" r:id="rId6"/>
    <p:sldId id="271" r:id="rId7"/>
    <p:sldId id="276" r:id="rId8"/>
    <p:sldId id="274" r:id="rId9"/>
    <p:sldId id="257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F7F7F7"/>
    <a:srgbClr val="F0F0F0"/>
    <a:srgbClr val="EC7C20"/>
    <a:srgbClr val="F8A764"/>
    <a:srgbClr val="5761BD"/>
    <a:srgbClr val="4575A9"/>
    <a:srgbClr val="004593"/>
    <a:srgbClr val="0096C8"/>
    <a:srgbClr val="004A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00" autoAdjust="0"/>
    <p:restoredTop sz="94737" autoAdjust="0"/>
  </p:normalViewPr>
  <p:slideViewPr>
    <p:cSldViewPr>
      <p:cViewPr varScale="1">
        <p:scale>
          <a:sx n="109" d="100"/>
          <a:sy n="109" d="100"/>
        </p:scale>
        <p:origin x="95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8" d="100"/>
          <a:sy n="68" d="100"/>
        </p:scale>
        <p:origin x="-3324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A6D163-992F-4F63-B24E-3313FD5EB662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2AB97-1290-4C9F-B837-C5A1F3EE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930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eunkyoung\Pictures\템플릿디자인\ppt_bg_orange_01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3128" cy="6864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 userDrawn="1"/>
        </p:nvSpPr>
        <p:spPr>
          <a:xfrm>
            <a:off x="0" y="1556792"/>
            <a:ext cx="161764" cy="1512168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 userDrawn="1"/>
        </p:nvSpPr>
        <p:spPr>
          <a:xfrm>
            <a:off x="161764" y="1340768"/>
            <a:ext cx="233772" cy="21602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 userDrawn="1"/>
        </p:nvSpPr>
        <p:spPr>
          <a:xfrm>
            <a:off x="611560" y="3432423"/>
            <a:ext cx="360040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eunkyoung\Pictures\템플릿디자인\ppt_bg_orange03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760" y="3441"/>
            <a:ext cx="9161759" cy="6871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그룹 4"/>
          <p:cNvGrpSpPr/>
          <p:nvPr userDrawn="1"/>
        </p:nvGrpSpPr>
        <p:grpSpPr>
          <a:xfrm>
            <a:off x="1907704" y="1340768"/>
            <a:ext cx="5400600" cy="1152128"/>
            <a:chOff x="1907704" y="1340768"/>
            <a:chExt cx="5400600" cy="1152128"/>
          </a:xfrm>
        </p:grpSpPr>
        <p:sp>
          <p:nvSpPr>
            <p:cNvPr id="2" name="직사각형 1"/>
            <p:cNvSpPr/>
            <p:nvPr userDrawn="1"/>
          </p:nvSpPr>
          <p:spPr>
            <a:xfrm>
              <a:off x="1907704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 userDrawn="1"/>
          </p:nvSpPr>
          <p:spPr>
            <a:xfrm>
              <a:off x="7164288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 userDrawn="1"/>
          </p:nvSpPr>
          <p:spPr>
            <a:xfrm>
              <a:off x="1907704" y="1340768"/>
              <a:ext cx="5400600" cy="144016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 userDrawn="1"/>
        </p:nvGrpSpPr>
        <p:grpSpPr>
          <a:xfrm rot="10800000">
            <a:off x="1918770" y="4005063"/>
            <a:ext cx="5400600" cy="1152128"/>
            <a:chOff x="1907704" y="1340768"/>
            <a:chExt cx="5400600" cy="1152128"/>
          </a:xfrm>
        </p:grpSpPr>
        <p:sp>
          <p:nvSpPr>
            <p:cNvPr id="9" name="직사각형 8"/>
            <p:cNvSpPr/>
            <p:nvPr userDrawn="1"/>
          </p:nvSpPr>
          <p:spPr>
            <a:xfrm>
              <a:off x="1907704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7164288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1907704" y="1340768"/>
              <a:ext cx="5400600" cy="144016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직사각형 5"/>
          <p:cNvSpPr/>
          <p:nvPr userDrawn="1"/>
        </p:nvSpPr>
        <p:spPr>
          <a:xfrm>
            <a:off x="1907703" y="0"/>
            <a:ext cx="7236295" cy="6874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1678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6453336"/>
            <a:ext cx="9144000" cy="404663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 userDrawn="1"/>
        </p:nvSpPr>
        <p:spPr>
          <a:xfrm flipV="1">
            <a:off x="0" y="6857999"/>
            <a:ext cx="9144000" cy="45719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 userDrawn="1"/>
        </p:nvSpPr>
        <p:spPr>
          <a:xfrm>
            <a:off x="8234346" y="385597"/>
            <a:ext cx="720080" cy="720080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 userDrawn="1"/>
        </p:nvSpPr>
        <p:spPr>
          <a:xfrm>
            <a:off x="8028384" y="908720"/>
            <a:ext cx="360040" cy="360040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460432" y="6525344"/>
            <a:ext cx="755576" cy="241002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altLang="ko-KR" dirty="0" smtClean="0"/>
              <a:t>Page.</a:t>
            </a:r>
            <a:fld id="{C076B9E8-9E02-43F3-9CFA-180D943539F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마지막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eunkyoung\Pictures\템플릿디자인\ppt_bg_orange03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760" y="3441"/>
            <a:ext cx="9161759" cy="6871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그룹 4"/>
          <p:cNvGrpSpPr/>
          <p:nvPr userDrawn="1"/>
        </p:nvGrpSpPr>
        <p:grpSpPr>
          <a:xfrm>
            <a:off x="1907704" y="1340768"/>
            <a:ext cx="5400600" cy="1152128"/>
            <a:chOff x="1907704" y="1340768"/>
            <a:chExt cx="5400600" cy="1152128"/>
          </a:xfrm>
        </p:grpSpPr>
        <p:sp>
          <p:nvSpPr>
            <p:cNvPr id="2" name="직사각형 1"/>
            <p:cNvSpPr/>
            <p:nvPr userDrawn="1"/>
          </p:nvSpPr>
          <p:spPr>
            <a:xfrm>
              <a:off x="1907704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 userDrawn="1"/>
          </p:nvSpPr>
          <p:spPr>
            <a:xfrm>
              <a:off x="7164288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 userDrawn="1"/>
          </p:nvSpPr>
          <p:spPr>
            <a:xfrm>
              <a:off x="1907704" y="1340768"/>
              <a:ext cx="5400600" cy="144016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 userDrawn="1"/>
        </p:nvGrpSpPr>
        <p:grpSpPr>
          <a:xfrm rot="10800000">
            <a:off x="1918770" y="4005063"/>
            <a:ext cx="5400600" cy="1152128"/>
            <a:chOff x="1907704" y="1340768"/>
            <a:chExt cx="5400600" cy="1152128"/>
          </a:xfrm>
        </p:grpSpPr>
        <p:sp>
          <p:nvSpPr>
            <p:cNvPr id="9" name="직사각형 8"/>
            <p:cNvSpPr/>
            <p:nvPr userDrawn="1"/>
          </p:nvSpPr>
          <p:spPr>
            <a:xfrm>
              <a:off x="1907704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7164288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1907704" y="1340768"/>
              <a:ext cx="5400600" cy="144016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09123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5539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215"/>
            </a:lvl1pPr>
            <a:lvl2pPr marL="422041" indent="0" algn="ctr">
              <a:buNone/>
              <a:defRPr sz="1846"/>
            </a:lvl2pPr>
            <a:lvl3pPr marL="844083" indent="0" algn="ctr">
              <a:buNone/>
              <a:defRPr sz="1662"/>
            </a:lvl3pPr>
            <a:lvl4pPr marL="1266124" indent="0" algn="ctr">
              <a:buNone/>
              <a:defRPr sz="1477"/>
            </a:lvl4pPr>
            <a:lvl5pPr marL="1688165" indent="0" algn="ctr">
              <a:buNone/>
              <a:defRPr sz="1477"/>
            </a:lvl5pPr>
            <a:lvl6pPr marL="2110207" indent="0" algn="ctr">
              <a:buNone/>
              <a:defRPr sz="1477"/>
            </a:lvl6pPr>
            <a:lvl7pPr marL="2532248" indent="0" algn="ctr">
              <a:buNone/>
              <a:defRPr sz="1477"/>
            </a:lvl7pPr>
            <a:lvl8pPr marL="2954289" indent="0" algn="ctr">
              <a:buNone/>
              <a:defRPr sz="1477"/>
            </a:lvl8pPr>
            <a:lvl9pPr marL="3376331" indent="0" algn="ctr">
              <a:buNone/>
              <a:defRPr sz="1477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752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 flipV="1">
            <a:off x="0" y="6857999"/>
            <a:ext cx="9144000" cy="45719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 userDrawn="1"/>
        </p:nvSpPr>
        <p:spPr>
          <a:xfrm>
            <a:off x="8234346" y="385597"/>
            <a:ext cx="720080" cy="720080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8028384" y="908720"/>
            <a:ext cx="360040" cy="360040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1" r:id="rId4"/>
    <p:sldLayoutId id="2147483653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jpe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5000" r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05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제목 46"/>
          <p:cNvSpPr txBox="1">
            <a:spLocks/>
          </p:cNvSpPr>
          <p:nvPr/>
        </p:nvSpPr>
        <p:spPr>
          <a:xfrm>
            <a:off x="2532947" y="969650"/>
            <a:ext cx="5747174" cy="8640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4154" b="1" dirty="0">
                <a:solidFill>
                  <a:schemeClr val="tx2">
                    <a:lumMod val="7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목 차</a:t>
            </a:r>
            <a:endParaRPr lang="ko-KR" altLang="en-US" sz="4154" b="1" dirty="0"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3627079" y="2027829"/>
            <a:ext cx="5516921" cy="376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846" b="1" dirty="0">
                <a:solidFill>
                  <a:srgbClr val="EC7C20"/>
                </a:solidFill>
              </a:rPr>
              <a:t>동 기</a:t>
            </a:r>
            <a:endParaRPr lang="ko-KR" altLang="en-US" sz="1846" b="1" dirty="0">
              <a:solidFill>
                <a:srgbClr val="EC7C20"/>
              </a:solidFill>
            </a:endParaRPr>
          </a:p>
        </p:txBody>
      </p:sp>
      <p:cxnSp>
        <p:nvCxnSpPr>
          <p:cNvPr id="37" name="직선 연결선 36"/>
          <p:cNvCxnSpPr/>
          <p:nvPr/>
        </p:nvCxnSpPr>
        <p:spPr>
          <a:xfrm>
            <a:off x="2581707" y="2744247"/>
            <a:ext cx="5536468" cy="48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/>
          <p:cNvSpPr/>
          <p:nvPr/>
        </p:nvSpPr>
        <p:spPr>
          <a:xfrm>
            <a:off x="3627080" y="3165477"/>
            <a:ext cx="5782796" cy="376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846" b="1" dirty="0">
                <a:solidFill>
                  <a:srgbClr val="EC7C20"/>
                </a:solidFill>
              </a:rPr>
              <a:t>구 성 도</a:t>
            </a:r>
            <a:endParaRPr lang="ko-KR" altLang="en-US" sz="1846" b="1" dirty="0">
              <a:solidFill>
                <a:srgbClr val="EC7C20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3627079" y="4237110"/>
            <a:ext cx="5982203" cy="376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846" b="1" dirty="0">
                <a:solidFill>
                  <a:srgbClr val="EC7C20"/>
                </a:solidFill>
              </a:rPr>
              <a:t>구 현 결 과</a:t>
            </a:r>
            <a:endParaRPr lang="ko-KR" altLang="en-US" sz="1846" b="1" dirty="0">
              <a:solidFill>
                <a:srgbClr val="EC7C2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3627080" y="5341750"/>
            <a:ext cx="4491095" cy="376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846" b="1" dirty="0">
                <a:solidFill>
                  <a:srgbClr val="EC7C20"/>
                </a:solidFill>
              </a:rPr>
              <a:t>문 제 점</a:t>
            </a:r>
            <a:endParaRPr lang="ko-KR" altLang="en-US" sz="1846" b="1" dirty="0">
              <a:solidFill>
                <a:srgbClr val="EC7C20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2581707" y="1833746"/>
            <a:ext cx="809673" cy="75749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85" b="1" dirty="0"/>
              <a:t>01</a:t>
            </a:r>
            <a:endParaRPr lang="ko-KR" altLang="en-US" sz="2585" b="1" dirty="0"/>
          </a:p>
        </p:txBody>
      </p:sp>
      <p:sp>
        <p:nvSpPr>
          <p:cNvPr id="46" name="직사각형 45"/>
          <p:cNvSpPr/>
          <p:nvPr/>
        </p:nvSpPr>
        <p:spPr>
          <a:xfrm>
            <a:off x="2581707" y="2938387"/>
            <a:ext cx="809673" cy="7574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85" b="1" dirty="0"/>
              <a:t>02</a:t>
            </a:r>
            <a:endParaRPr lang="ko-KR" altLang="en-US" sz="2585" b="1" dirty="0"/>
          </a:p>
        </p:txBody>
      </p:sp>
      <p:sp>
        <p:nvSpPr>
          <p:cNvPr id="47" name="직사각형 46"/>
          <p:cNvSpPr/>
          <p:nvPr/>
        </p:nvSpPr>
        <p:spPr>
          <a:xfrm>
            <a:off x="2581707" y="4043027"/>
            <a:ext cx="809673" cy="75749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85" b="1" dirty="0"/>
              <a:t>03</a:t>
            </a:r>
            <a:endParaRPr lang="ko-KR" altLang="en-US" sz="2585" b="1" dirty="0"/>
          </a:p>
        </p:txBody>
      </p:sp>
      <p:sp>
        <p:nvSpPr>
          <p:cNvPr id="48" name="직사각형 47"/>
          <p:cNvSpPr/>
          <p:nvPr/>
        </p:nvSpPr>
        <p:spPr>
          <a:xfrm>
            <a:off x="2581707" y="5147667"/>
            <a:ext cx="809673" cy="7574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85" b="1" dirty="0"/>
              <a:t>04</a:t>
            </a:r>
            <a:endParaRPr lang="ko-KR" altLang="en-US" sz="2585" b="1" dirty="0"/>
          </a:p>
        </p:txBody>
      </p:sp>
      <p:cxnSp>
        <p:nvCxnSpPr>
          <p:cNvPr id="49" name="직선 연결선 48"/>
          <p:cNvCxnSpPr/>
          <p:nvPr/>
        </p:nvCxnSpPr>
        <p:spPr>
          <a:xfrm>
            <a:off x="2581707" y="3870140"/>
            <a:ext cx="5536468" cy="48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2581707" y="4972373"/>
            <a:ext cx="5536468" cy="48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71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34643" y="128826"/>
            <a:ext cx="1391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bg1"/>
                </a:solidFill>
              </a:rPr>
              <a:t>동 기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60032" y="4365104"/>
            <a:ext cx="328166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어업을 전문적으로 하시는 </a:t>
            </a:r>
            <a:r>
              <a:rPr lang="ko-KR" altLang="en-US" dirty="0" smtClean="0"/>
              <a:t>분 </a:t>
            </a:r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 smtClean="0"/>
              <a:t>OR </a:t>
            </a:r>
            <a:r>
              <a:rPr lang="ko-KR" altLang="en-US" dirty="0" smtClean="0"/>
              <a:t>낚시를 </a:t>
            </a:r>
            <a:r>
              <a:rPr lang="ko-KR" altLang="en-US" dirty="0"/>
              <a:t>좋아하시는 </a:t>
            </a:r>
            <a:r>
              <a:rPr lang="ko-KR" altLang="en-US" dirty="0" smtClean="0"/>
              <a:t>분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위한 </a:t>
            </a:r>
            <a:r>
              <a:rPr lang="ko-KR" altLang="en-US" dirty="0" smtClean="0"/>
              <a:t>장비 개발</a:t>
            </a:r>
            <a:endParaRPr lang="en-US" altLang="ko-KR" dirty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 smtClean="0"/>
              <a:t>Page.</a:t>
            </a:r>
            <a:fld id="{C076B9E8-9E02-43F3-9CFA-180D943539F0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378" y="1628800"/>
            <a:ext cx="3960440" cy="2376264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242" y="1625144"/>
            <a:ext cx="3024336" cy="42952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34643" y="128826"/>
            <a:ext cx="20858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bg1"/>
                </a:solidFill>
              </a:rPr>
              <a:t>구 성 도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5518477" y="1699768"/>
            <a:ext cx="2628554" cy="2449312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768700" y="1491758"/>
            <a:ext cx="1962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 smtClean="0">
                <a:latin typeface="Arial Black" panose="020B0A04020102020204" pitchFamily="34" charset="0"/>
              </a:rPr>
              <a:t>Atmega</a:t>
            </a:r>
            <a:r>
              <a:rPr lang="en-US" altLang="ko-KR" sz="1400" dirty="0" smtClean="0">
                <a:latin typeface="Arial Black" panose="020B0A04020102020204" pitchFamily="34" charset="0"/>
              </a:rPr>
              <a:t> 328</a:t>
            </a:r>
            <a:endParaRPr lang="ko-KR" altLang="en-US" sz="1400" dirty="0">
              <a:latin typeface="Arial Black" panose="020B0A04020102020204" pitchFamily="34" charset="0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1174086" y="1845428"/>
            <a:ext cx="3303774" cy="2157862"/>
          </a:xfrm>
          <a:prstGeom prst="rect">
            <a:avLst/>
          </a:prstGeom>
          <a:noFill/>
          <a:ln w="38100">
            <a:solidFill>
              <a:schemeClr val="accent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5" name="그림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033" y="1340253"/>
            <a:ext cx="991754" cy="905572"/>
          </a:xfrm>
          <a:prstGeom prst="rect">
            <a:avLst/>
          </a:prstGeom>
        </p:spPr>
      </p:pic>
      <p:cxnSp>
        <p:nvCxnSpPr>
          <p:cNvPr id="66" name="직선 화살표 연결선 65"/>
          <p:cNvCxnSpPr/>
          <p:nvPr/>
        </p:nvCxnSpPr>
        <p:spPr>
          <a:xfrm flipV="1">
            <a:off x="4355976" y="2924944"/>
            <a:ext cx="1343176" cy="3446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4072474" y="3063744"/>
            <a:ext cx="1962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Arial Black" panose="020B0A04020102020204" pitchFamily="34" charset="0"/>
              </a:rPr>
              <a:t>Data</a:t>
            </a:r>
            <a:endParaRPr lang="en-US" altLang="ko-KR" sz="1400" dirty="0" smtClean="0">
              <a:latin typeface="Arial Black" panose="020B0A04020102020204" pitchFamily="34" charset="0"/>
            </a:endParaRPr>
          </a:p>
          <a:p>
            <a:pPr algn="ctr"/>
            <a:r>
              <a:rPr lang="en-US" altLang="ko-KR" sz="1400" dirty="0" smtClean="0">
                <a:latin typeface="Arial Black" panose="020B0A04020102020204" pitchFamily="34" charset="0"/>
              </a:rPr>
              <a:t>Send</a:t>
            </a:r>
            <a:endParaRPr lang="ko-KR" altLang="en-US" sz="1400" dirty="0">
              <a:latin typeface="Arial Black" panose="020B0A04020102020204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518702" y="2565588"/>
            <a:ext cx="10584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Tilt Sensor</a:t>
            </a:r>
            <a:endParaRPr lang="ko-KR" altLang="en-US" sz="11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80" name="그림 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2413" y="1293377"/>
            <a:ext cx="719008" cy="854405"/>
          </a:xfrm>
          <a:prstGeom prst="rect">
            <a:avLst/>
          </a:prstGeom>
        </p:spPr>
      </p:pic>
      <p:sp>
        <p:nvSpPr>
          <p:cNvPr id="81" name="TextBox 80"/>
          <p:cNvSpPr txBox="1"/>
          <p:nvPr/>
        </p:nvSpPr>
        <p:spPr>
          <a:xfrm>
            <a:off x="5131675" y="1356242"/>
            <a:ext cx="1962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Arial Black" panose="020B0A04020102020204" pitchFamily="34" charset="0"/>
              </a:rPr>
              <a:t>Raspberry Pi</a:t>
            </a:r>
            <a:endParaRPr lang="ko-KR" altLang="en-US" sz="1400" dirty="0">
              <a:latin typeface="Arial Black" panose="020B0A04020102020204" pitchFamily="34" charset="0"/>
            </a:endParaRPr>
          </a:p>
        </p:txBody>
      </p:sp>
      <p:pic>
        <p:nvPicPr>
          <p:cNvPr id="82" name="그림 8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3974" y="2028047"/>
            <a:ext cx="387381" cy="491648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9510" y="1997991"/>
            <a:ext cx="654401" cy="592346"/>
          </a:xfrm>
          <a:prstGeom prst="rect">
            <a:avLst/>
          </a:prstGeom>
        </p:spPr>
      </p:pic>
      <p:pic>
        <p:nvPicPr>
          <p:cNvPr id="84" name="그림 8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60328" y="1916317"/>
            <a:ext cx="486747" cy="633358"/>
          </a:xfrm>
          <a:prstGeom prst="rect">
            <a:avLst/>
          </a:prstGeom>
        </p:spPr>
      </p:pic>
      <p:sp>
        <p:nvSpPr>
          <p:cNvPr id="85" name="TextBox 84"/>
          <p:cNvSpPr txBox="1"/>
          <p:nvPr/>
        </p:nvSpPr>
        <p:spPr>
          <a:xfrm>
            <a:off x="2937535" y="2557695"/>
            <a:ext cx="10584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DHT Sensor</a:t>
            </a:r>
            <a:endParaRPr lang="ko-KR" altLang="en-US" sz="11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86" name="그림 8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3579" y="1986646"/>
            <a:ext cx="574259" cy="558158"/>
          </a:xfrm>
          <a:prstGeom prst="rect">
            <a:avLst/>
          </a:prstGeom>
        </p:spPr>
      </p:pic>
      <p:pic>
        <p:nvPicPr>
          <p:cNvPr id="87" name="그림 8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49938" y="2986005"/>
            <a:ext cx="496964" cy="521158"/>
          </a:xfrm>
          <a:prstGeom prst="rect">
            <a:avLst/>
          </a:prstGeom>
        </p:spPr>
      </p:pic>
      <p:sp>
        <p:nvSpPr>
          <p:cNvPr id="88" name="TextBox 87"/>
          <p:cNvSpPr txBox="1"/>
          <p:nvPr/>
        </p:nvSpPr>
        <p:spPr>
          <a:xfrm>
            <a:off x="1475656" y="3501654"/>
            <a:ext cx="10584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Water Level Sensor</a:t>
            </a:r>
          </a:p>
        </p:txBody>
      </p:sp>
      <p:pic>
        <p:nvPicPr>
          <p:cNvPr id="89" name="그림 8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88946" y="2992796"/>
            <a:ext cx="484849" cy="488212"/>
          </a:xfrm>
          <a:prstGeom prst="rect">
            <a:avLst/>
          </a:prstGeom>
        </p:spPr>
      </p:pic>
      <p:sp>
        <p:nvSpPr>
          <p:cNvPr id="90" name="TextBox 89"/>
          <p:cNvSpPr txBox="1"/>
          <p:nvPr/>
        </p:nvSpPr>
        <p:spPr>
          <a:xfrm>
            <a:off x="2915816" y="3572501"/>
            <a:ext cx="10584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CDS Sensor</a:t>
            </a:r>
          </a:p>
        </p:txBody>
      </p:sp>
      <p:sp>
        <p:nvSpPr>
          <p:cNvPr id="91" name="직사각형 90"/>
          <p:cNvSpPr/>
          <p:nvPr/>
        </p:nvSpPr>
        <p:spPr>
          <a:xfrm>
            <a:off x="1174086" y="4181619"/>
            <a:ext cx="3315119" cy="2318389"/>
          </a:xfrm>
          <a:prstGeom prst="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/>
          <p:cNvSpPr/>
          <p:nvPr/>
        </p:nvSpPr>
        <p:spPr>
          <a:xfrm>
            <a:off x="5518477" y="4546378"/>
            <a:ext cx="2628554" cy="1953630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MariaDB Installation - 일곱번째 손님 -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4312" y="5877272"/>
            <a:ext cx="1181205" cy="8698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ome evolution from PHP 5.3 to PHP 7.3 - Smaine Milianni - Medium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2634" y="5782153"/>
            <a:ext cx="1929872" cy="96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87947" y="1909909"/>
            <a:ext cx="2055962" cy="961181"/>
          </a:xfrm>
          <a:prstGeom prst="rect">
            <a:avLst/>
          </a:prstGeom>
        </p:spPr>
      </p:pic>
      <p:sp>
        <p:nvSpPr>
          <p:cNvPr id="93" name="TextBox 92"/>
          <p:cNvSpPr txBox="1"/>
          <p:nvPr/>
        </p:nvSpPr>
        <p:spPr>
          <a:xfrm>
            <a:off x="5942595" y="2852936"/>
            <a:ext cx="19830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Raspberry Pi v</a:t>
            </a:r>
            <a:r>
              <a:rPr lang="en-US" altLang="ko-KR" sz="11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ersion 4.19</a:t>
            </a:r>
          </a:p>
        </p:txBody>
      </p:sp>
      <p:pic>
        <p:nvPicPr>
          <p:cNvPr id="2054" name="Picture 6" descr="Berg's Blog – Enabling mod_rewrite on apache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1189" y="3257269"/>
            <a:ext cx="889043" cy="812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직사각형 93"/>
          <p:cNvSpPr/>
          <p:nvPr/>
        </p:nvSpPr>
        <p:spPr>
          <a:xfrm>
            <a:off x="5699152" y="1844823"/>
            <a:ext cx="2226452" cy="1280811"/>
          </a:xfrm>
          <a:prstGeom prst="rect">
            <a:avLst/>
          </a:prstGeom>
          <a:noFill/>
          <a:ln w="38100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668727" y="4638514"/>
            <a:ext cx="1983009" cy="1457027"/>
          </a:xfrm>
          <a:prstGeom prst="rect">
            <a:avLst/>
          </a:prstGeom>
        </p:spPr>
      </p:pic>
      <p:sp>
        <p:nvSpPr>
          <p:cNvPr id="95" name="직사각형 94"/>
          <p:cNvSpPr/>
          <p:nvPr/>
        </p:nvSpPr>
        <p:spPr>
          <a:xfrm>
            <a:off x="5730174" y="3229968"/>
            <a:ext cx="930058" cy="839690"/>
          </a:xfrm>
          <a:prstGeom prst="rect">
            <a:avLst/>
          </a:prstGeom>
          <a:noFill/>
          <a:ln w="38100">
            <a:solidFill>
              <a:schemeClr val="accent6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6" name="직선 화살표 연결선 95"/>
          <p:cNvCxnSpPr/>
          <p:nvPr/>
        </p:nvCxnSpPr>
        <p:spPr>
          <a:xfrm flipH="1">
            <a:off x="3974217" y="3830452"/>
            <a:ext cx="1677903" cy="715926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/>
          <p:cNvCxnSpPr/>
          <p:nvPr/>
        </p:nvCxnSpPr>
        <p:spPr>
          <a:xfrm>
            <a:off x="7236296" y="3229968"/>
            <a:ext cx="0" cy="1194491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6701247" y="3480070"/>
            <a:ext cx="1962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accent2"/>
                </a:solidFill>
                <a:latin typeface="Arial Black" panose="020B0A04020102020204" pitchFamily="34" charset="0"/>
              </a:rPr>
              <a:t>Data</a:t>
            </a:r>
            <a:endParaRPr lang="en-US" altLang="ko-KR" sz="1400" dirty="0" smtClean="0">
              <a:solidFill>
                <a:schemeClr val="accent2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altLang="ko-KR" sz="1400" dirty="0" smtClean="0">
                <a:solidFill>
                  <a:schemeClr val="accent2"/>
                </a:solidFill>
                <a:latin typeface="Arial Black" panose="020B0A04020102020204" pitchFamily="34" charset="0"/>
              </a:rPr>
              <a:t>Insert</a:t>
            </a:r>
            <a:endParaRPr lang="ko-KR" altLang="en-US" sz="1400" dirty="0">
              <a:solidFill>
                <a:schemeClr val="accent2"/>
              </a:solidFill>
              <a:latin typeface="Arial Black" panose="020B0A04020102020204" pitchFamily="34" charset="0"/>
            </a:endParaRPr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762262" y="4387270"/>
            <a:ext cx="1852612" cy="1955464"/>
          </a:xfrm>
          <a:prstGeom prst="rect">
            <a:avLst/>
          </a:prstGeom>
        </p:spPr>
      </p:pic>
      <p:sp>
        <p:nvSpPr>
          <p:cNvPr id="107" name="TextBox 106"/>
          <p:cNvSpPr txBox="1"/>
          <p:nvPr/>
        </p:nvSpPr>
        <p:spPr>
          <a:xfrm>
            <a:off x="3979780" y="5138028"/>
            <a:ext cx="1962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rgbClr val="FFC000"/>
                </a:solidFill>
                <a:latin typeface="Arial Black" panose="020B0A04020102020204" pitchFamily="34" charset="0"/>
              </a:rPr>
              <a:t>Data</a:t>
            </a:r>
            <a:br>
              <a:rPr lang="en-US" altLang="ko-KR" sz="1400" dirty="0" smtClean="0">
                <a:solidFill>
                  <a:srgbClr val="FFC000"/>
                </a:solidFill>
                <a:latin typeface="Arial Black" panose="020B0A04020102020204" pitchFamily="34" charset="0"/>
              </a:rPr>
            </a:br>
            <a:r>
              <a:rPr lang="en-US" altLang="ko-KR" sz="1400" dirty="0" smtClean="0">
                <a:solidFill>
                  <a:srgbClr val="FFC000"/>
                </a:solidFill>
                <a:latin typeface="Arial Black" panose="020B0A04020102020204" pitchFamily="34" charset="0"/>
              </a:rPr>
              <a:t>Load</a:t>
            </a:r>
            <a:endParaRPr lang="ko-KR" altLang="en-US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5534902" y="6133816"/>
            <a:ext cx="21034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Maria DB Version10.3.22</a:t>
            </a:r>
            <a:endParaRPr lang="en-US" altLang="ko-KR" sz="1100" b="1" dirty="0" smtClean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14" name="직선 화살표 연결선 113"/>
          <p:cNvCxnSpPr/>
          <p:nvPr/>
        </p:nvCxnSpPr>
        <p:spPr>
          <a:xfrm flipH="1">
            <a:off x="4184671" y="5133279"/>
            <a:ext cx="1416243" cy="18812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/>
          <p:cNvSpPr txBox="1"/>
          <p:nvPr/>
        </p:nvSpPr>
        <p:spPr>
          <a:xfrm>
            <a:off x="4004552" y="4255429"/>
            <a:ext cx="1962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accent6"/>
                </a:solidFill>
                <a:latin typeface="Arial Black" panose="020B0A04020102020204" pitchFamily="34" charset="0"/>
              </a:rPr>
              <a:t>Page</a:t>
            </a:r>
            <a:br>
              <a:rPr lang="en-US" altLang="ko-KR" sz="1400" dirty="0" smtClean="0">
                <a:solidFill>
                  <a:schemeClr val="accent6"/>
                </a:solidFill>
                <a:latin typeface="Arial Black" panose="020B0A04020102020204" pitchFamily="34" charset="0"/>
              </a:rPr>
            </a:br>
            <a:r>
              <a:rPr lang="en-US" altLang="ko-KR" sz="1400" dirty="0" smtClean="0">
                <a:solidFill>
                  <a:schemeClr val="accent6"/>
                </a:solidFill>
                <a:latin typeface="Arial Black" panose="020B0A04020102020204" pitchFamily="34" charset="0"/>
              </a:rPr>
              <a:t>Load</a:t>
            </a:r>
            <a:endParaRPr lang="ko-KR" altLang="en-US" sz="1400" dirty="0">
              <a:solidFill>
                <a:schemeClr val="accent6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119" name="직선 화살표 연결선 118"/>
          <p:cNvCxnSpPr/>
          <p:nvPr/>
        </p:nvCxnSpPr>
        <p:spPr>
          <a:xfrm flipH="1">
            <a:off x="4268245" y="2486989"/>
            <a:ext cx="1349212" cy="3272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/>
          <p:cNvSpPr txBox="1"/>
          <p:nvPr/>
        </p:nvSpPr>
        <p:spPr>
          <a:xfrm>
            <a:off x="4084731" y="2545159"/>
            <a:ext cx="1962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Arial Black" panose="020B0A04020102020204" pitchFamily="34" charset="0"/>
              </a:rPr>
              <a:t>Execute</a:t>
            </a:r>
            <a:endParaRPr lang="ko-KR" altLang="en-US" sz="1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35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385" y="2204864"/>
            <a:ext cx="5528650" cy="37444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334643" y="128826"/>
            <a:ext cx="29610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bg1"/>
                </a:solidFill>
              </a:rPr>
              <a:t>구 현 결 과 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11560" y="2492896"/>
            <a:ext cx="5328592" cy="1368152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611560" y="4005064"/>
            <a:ext cx="5328592" cy="1872208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353941" y="2452990"/>
            <a:ext cx="1962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Arial Black" panose="020B0A04020102020204" pitchFamily="34" charset="0"/>
              </a:rPr>
              <a:t>가이드 라인 </a:t>
            </a:r>
            <a:r>
              <a:rPr lang="en-US" altLang="ko-KR" sz="1400" dirty="0" smtClean="0">
                <a:latin typeface="Arial Black" panose="020B0A04020102020204" pitchFamily="34" charset="0"/>
              </a:rPr>
              <a:t/>
            </a:r>
            <a:br>
              <a:rPr lang="en-US" altLang="ko-KR" sz="1400" dirty="0" smtClean="0">
                <a:latin typeface="Arial Black" panose="020B0A04020102020204" pitchFamily="34" charset="0"/>
              </a:rPr>
            </a:br>
            <a:r>
              <a:rPr lang="ko-KR" altLang="en-US" sz="1400" dirty="0" smtClean="0">
                <a:latin typeface="Arial Black" panose="020B0A04020102020204" pitchFamily="34" charset="0"/>
              </a:rPr>
              <a:t>예시 테이블</a:t>
            </a:r>
            <a:endParaRPr lang="ko-KR" altLang="en-US" sz="1400" dirty="0">
              <a:latin typeface="Arial Black" panose="020B0A04020102020204" pitchFamily="34" charset="0"/>
            </a:endParaRPr>
          </a:p>
        </p:txBody>
      </p:sp>
      <p:sp>
        <p:nvSpPr>
          <p:cNvPr id="11" name="구름 모양 설명선 10"/>
          <p:cNvSpPr/>
          <p:nvPr/>
        </p:nvSpPr>
        <p:spPr>
          <a:xfrm>
            <a:off x="6554230" y="4012078"/>
            <a:ext cx="1758184" cy="1152128"/>
          </a:xfrm>
          <a:prstGeom prst="cloudCallout">
            <a:avLst>
              <a:gd name="adj1" fmla="val -48304"/>
              <a:gd name="adj2" fmla="val 76455"/>
            </a:avLst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452084" y="4326532"/>
            <a:ext cx="1962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Arial Black" panose="020B0A04020102020204" pitchFamily="34" charset="0"/>
              </a:rPr>
              <a:t>IP </a:t>
            </a:r>
            <a:r>
              <a:rPr lang="ko-KR" altLang="en-US" sz="1400" dirty="0" smtClean="0">
                <a:latin typeface="Arial Black" panose="020B0A04020102020204" pitchFamily="34" charset="0"/>
              </a:rPr>
              <a:t>기준</a:t>
            </a:r>
            <a:r>
              <a:rPr lang="en-US" altLang="ko-KR" sz="1400" dirty="0" smtClean="0">
                <a:latin typeface="Arial Black" panose="020B0A04020102020204" pitchFamily="34" charset="0"/>
              </a:rPr>
              <a:t/>
            </a:r>
            <a:br>
              <a:rPr lang="en-US" altLang="ko-KR" sz="1400" dirty="0" smtClean="0">
                <a:latin typeface="Arial Black" panose="020B0A04020102020204" pitchFamily="34" charset="0"/>
              </a:rPr>
            </a:br>
            <a:r>
              <a:rPr lang="ko-KR" altLang="en-US" sz="1400" dirty="0" smtClean="0">
                <a:latin typeface="Arial Black" panose="020B0A04020102020204" pitchFamily="34" charset="0"/>
              </a:rPr>
              <a:t>주소 할당</a:t>
            </a:r>
            <a:endParaRPr lang="ko-KR" altLang="en-US" sz="1400" dirty="0">
              <a:latin typeface="Arial Black" panose="020B0A04020102020204" pitchFamily="34" charset="0"/>
            </a:endParaRPr>
          </a:p>
        </p:txBody>
      </p:sp>
      <p:sp>
        <p:nvSpPr>
          <p:cNvPr id="13" name="구름 모양 설명선 12"/>
          <p:cNvSpPr/>
          <p:nvPr/>
        </p:nvSpPr>
        <p:spPr>
          <a:xfrm>
            <a:off x="6478781" y="2138536"/>
            <a:ext cx="1758184" cy="1152128"/>
          </a:xfrm>
          <a:prstGeom prst="cloudCallout">
            <a:avLst>
              <a:gd name="adj1" fmla="val -48304"/>
              <a:gd name="adj2" fmla="val 76455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16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276872"/>
            <a:ext cx="6168918" cy="38164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334643" y="128826"/>
            <a:ext cx="2779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bg1"/>
                </a:solidFill>
              </a:rPr>
              <a:t>구 현 결 과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54556" y="1700808"/>
            <a:ext cx="1962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Arial Black" panose="020B0A04020102020204" pitchFamily="34" charset="0"/>
              </a:rPr>
              <a:t>수치 </a:t>
            </a:r>
            <a:r>
              <a:rPr lang="en-US" altLang="ko-KR" sz="1400" dirty="0" smtClean="0">
                <a:latin typeface="Arial Black" panose="020B0A04020102020204" pitchFamily="34" charset="0"/>
              </a:rPr>
              <a:t/>
            </a:r>
            <a:br>
              <a:rPr lang="en-US" altLang="ko-KR" sz="1400" dirty="0" smtClean="0">
                <a:latin typeface="Arial Black" panose="020B0A04020102020204" pitchFamily="34" charset="0"/>
              </a:rPr>
            </a:br>
            <a:r>
              <a:rPr lang="ko-KR" altLang="en-US" sz="1400" dirty="0" smtClean="0">
                <a:latin typeface="Arial Black" panose="020B0A04020102020204" pitchFamily="34" charset="0"/>
              </a:rPr>
              <a:t>그래프 표현</a:t>
            </a:r>
            <a:endParaRPr lang="ko-KR" altLang="en-US" sz="1400" dirty="0">
              <a:latin typeface="Arial Black" panose="020B0A04020102020204" pitchFamily="34" charset="0"/>
            </a:endParaRPr>
          </a:p>
        </p:txBody>
      </p:sp>
      <p:sp>
        <p:nvSpPr>
          <p:cNvPr id="9" name="구름 모양 설명선 8"/>
          <p:cNvSpPr/>
          <p:nvPr/>
        </p:nvSpPr>
        <p:spPr>
          <a:xfrm>
            <a:off x="6960143" y="4221088"/>
            <a:ext cx="1758184" cy="1152128"/>
          </a:xfrm>
          <a:prstGeom prst="cloudCallout">
            <a:avLst>
              <a:gd name="adj1" fmla="val -48304"/>
              <a:gd name="adj2" fmla="val 76455"/>
            </a:avLst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857997" y="4535542"/>
            <a:ext cx="1962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Arial Black" panose="020B0A04020102020204" pitchFamily="34" charset="0"/>
              </a:rPr>
              <a:t>그래프</a:t>
            </a:r>
            <a:r>
              <a:rPr lang="en-US" altLang="ko-KR" sz="1400" dirty="0" smtClean="0">
                <a:latin typeface="Arial Black" panose="020B0A04020102020204" pitchFamily="34" charset="0"/>
              </a:rPr>
              <a:t/>
            </a:r>
            <a:br>
              <a:rPr lang="en-US" altLang="ko-KR" sz="1400" dirty="0" smtClean="0">
                <a:latin typeface="Arial Black" panose="020B0A04020102020204" pitchFamily="34" charset="0"/>
              </a:rPr>
            </a:br>
            <a:r>
              <a:rPr lang="ko-KR" altLang="en-US" sz="1400" dirty="0" smtClean="0">
                <a:latin typeface="Arial Black" panose="020B0A04020102020204" pitchFamily="34" charset="0"/>
              </a:rPr>
              <a:t>설명 소개</a:t>
            </a:r>
            <a:endParaRPr lang="ko-KR" altLang="en-US" sz="1400" dirty="0">
              <a:latin typeface="Arial Black" panose="020B0A04020102020204" pitchFamily="34" charset="0"/>
            </a:endParaRPr>
          </a:p>
        </p:txBody>
      </p:sp>
      <p:sp>
        <p:nvSpPr>
          <p:cNvPr id="11" name="구름 모양 설명선 10"/>
          <p:cNvSpPr/>
          <p:nvPr/>
        </p:nvSpPr>
        <p:spPr>
          <a:xfrm>
            <a:off x="6956702" y="1412776"/>
            <a:ext cx="1758184" cy="1152128"/>
          </a:xfrm>
          <a:prstGeom prst="cloudCallout">
            <a:avLst>
              <a:gd name="adj1" fmla="val -48304"/>
              <a:gd name="adj2" fmla="val 76455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707904" y="2276873"/>
            <a:ext cx="2952327" cy="1152127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707904" y="5445224"/>
            <a:ext cx="2952327" cy="648072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551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984" y="2530347"/>
            <a:ext cx="4008200" cy="23946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334643" y="128826"/>
            <a:ext cx="2779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bg1"/>
                </a:solidFill>
              </a:rPr>
              <a:t>구 현 결 과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475992"/>
            <a:ext cx="3377517" cy="45033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361726" y="616530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/>
              <a:t>장비 구현 사진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53398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34643" y="128826"/>
            <a:ext cx="20858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bg1"/>
                </a:solidFill>
              </a:rPr>
              <a:t>문 제 점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6156176" y="2864549"/>
            <a:ext cx="2733856" cy="3744416"/>
            <a:chOff x="260737" y="2564904"/>
            <a:chExt cx="2733856" cy="3744416"/>
          </a:xfrm>
        </p:grpSpPr>
        <p:sp>
          <p:nvSpPr>
            <p:cNvPr id="16" name="타원 15"/>
            <p:cNvSpPr/>
            <p:nvPr/>
          </p:nvSpPr>
          <p:spPr>
            <a:xfrm>
              <a:off x="260737" y="2564904"/>
              <a:ext cx="2733856" cy="2683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양쪽 모서리가 둥근 사각형 16"/>
            <p:cNvSpPr/>
            <p:nvPr/>
          </p:nvSpPr>
          <p:spPr>
            <a:xfrm rot="10800000">
              <a:off x="940888" y="5085184"/>
              <a:ext cx="1373554" cy="1224136"/>
            </a:xfrm>
            <a:prstGeom prst="round2Same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1159613" y="5248839"/>
              <a:ext cx="936104" cy="196385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1159613" y="5533271"/>
              <a:ext cx="936104" cy="196385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159613" y="5817704"/>
              <a:ext cx="936104" cy="196385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543549" y="2780928"/>
              <a:ext cx="2168233" cy="23042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2" name="직선 연결선 21"/>
            <p:cNvCxnSpPr/>
            <p:nvPr/>
          </p:nvCxnSpPr>
          <p:spPr>
            <a:xfrm>
              <a:off x="1159613" y="3933056"/>
              <a:ext cx="316043" cy="115212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 flipH="1">
              <a:off x="1628056" y="3933056"/>
              <a:ext cx="467661" cy="130452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1159613" y="3356991"/>
              <a:ext cx="89595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 smtClean="0">
                  <a:solidFill>
                    <a:schemeClr val="bg1">
                      <a:lumMod val="65000"/>
                    </a:schemeClr>
                  </a:solidFill>
                </a:rPr>
                <a:t>IDEA</a:t>
              </a:r>
              <a:endParaRPr lang="ko-KR" altLang="en-US" sz="2400" b="1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395536" y="1628800"/>
            <a:ext cx="79139" cy="79208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395536" y="3427258"/>
            <a:ext cx="79139" cy="792087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/>
          <p:cNvGrpSpPr/>
          <p:nvPr/>
        </p:nvGrpSpPr>
        <p:grpSpPr>
          <a:xfrm>
            <a:off x="690448" y="1660158"/>
            <a:ext cx="6167073" cy="1335052"/>
            <a:chOff x="750211" y="2452246"/>
            <a:chExt cx="6167073" cy="1335052"/>
          </a:xfrm>
        </p:grpSpPr>
        <p:sp>
          <p:nvSpPr>
            <p:cNvPr id="30" name="TextBox 29"/>
            <p:cNvSpPr txBox="1"/>
            <p:nvPr/>
          </p:nvSpPr>
          <p:spPr>
            <a:xfrm>
              <a:off x="750211" y="2452246"/>
              <a:ext cx="4318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/>
                <a:t>01</a:t>
              </a:r>
              <a:r>
                <a:rPr lang="en-US" altLang="ko-KR" b="1" dirty="0" smtClean="0"/>
                <a:t>_</a:t>
              </a:r>
              <a:r>
                <a:rPr lang="ko-KR" altLang="en-US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측정값들이 </a:t>
              </a:r>
              <a:r>
                <a:rPr lang="ko-KR" altLang="en-US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예상과 상이한 </a:t>
              </a:r>
              <a:r>
                <a:rPr lang="ko-KR" altLang="en-US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결과 출력</a:t>
              </a:r>
              <a:endPara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50211" y="2833191"/>
              <a:ext cx="616707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&lt;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해결방안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&gt;</a:t>
              </a:r>
            </a:p>
            <a:p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여분의 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Arduino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를 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추가적으로 연결함으로써 전력을 확충하여 문제 해결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.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690448" y="3462216"/>
            <a:ext cx="5309467" cy="2196827"/>
            <a:chOff x="750211" y="2452246"/>
            <a:chExt cx="5309467" cy="2196827"/>
          </a:xfrm>
        </p:grpSpPr>
        <p:sp>
          <p:nvSpPr>
            <p:cNvPr id="39" name="TextBox 38"/>
            <p:cNvSpPr txBox="1"/>
            <p:nvPr/>
          </p:nvSpPr>
          <p:spPr>
            <a:xfrm>
              <a:off x="750211" y="2452246"/>
              <a:ext cx="4437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/>
                <a:t>02_ Raspberry Pi </a:t>
              </a:r>
              <a:r>
                <a:rPr lang="ko-KR" altLang="en-US" b="1" dirty="0" smtClean="0"/>
                <a:t>데이터 수신 과정 오류</a:t>
              </a:r>
              <a:endParaRPr lang="ko-KR" altLang="en-US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50211" y="2833191"/>
              <a:ext cx="5309467" cy="18158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r>
                <a:rPr lang="en-US" altLang="ko-KR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&lt;</a:t>
              </a:r>
              <a:r>
                <a:rPr lang="ko-KR" altLang="en-US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원인</a:t>
              </a:r>
              <a:r>
                <a:rPr lang="en-US" altLang="ko-KR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&gt;</a:t>
              </a:r>
            </a:p>
            <a:p>
              <a:endPara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r>
                <a:rPr lang="en-US" altLang="ko-KR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Arduino 1</a:t>
              </a:r>
              <a:r>
                <a:rPr lang="ko-KR" altLang="en-US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곳은 컴퓨터 </a:t>
              </a:r>
              <a:r>
                <a:rPr lang="en-US" altLang="ko-KR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/ Arduino 1</a:t>
              </a:r>
              <a:r>
                <a:rPr lang="ko-KR" altLang="en-US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곳은</a:t>
              </a:r>
              <a:r>
                <a:rPr lang="en-US" altLang="ko-KR" sz="14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</a:t>
              </a:r>
              <a:r>
                <a:rPr lang="en-US" altLang="ko-KR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Raspberry Pi </a:t>
              </a:r>
              <a:r>
                <a:rPr lang="ko-KR" altLang="en-US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연결</a:t>
              </a:r>
              <a:endPara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endPara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r>
                <a:rPr lang="en-US" altLang="ko-KR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&lt;</a:t>
              </a:r>
              <a:r>
                <a:rPr lang="ko-KR" altLang="en-US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해결 방법</a:t>
              </a:r>
              <a:r>
                <a:rPr lang="en-US" altLang="ko-KR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&gt;</a:t>
              </a:r>
            </a:p>
            <a:p>
              <a:endPara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r>
                <a:rPr lang="en-US" altLang="ko-KR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2</a:t>
              </a:r>
              <a:r>
                <a:rPr lang="ko-KR" altLang="en-US" sz="14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개의 </a:t>
              </a:r>
              <a:r>
                <a:rPr lang="en-US" altLang="ko-KR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Arduino</a:t>
              </a:r>
              <a:r>
                <a:rPr lang="ko-KR" altLang="en-US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 모두</a:t>
              </a:r>
              <a:r>
                <a:rPr lang="en-US" altLang="ko-KR" sz="14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</a:t>
              </a:r>
              <a:r>
                <a:rPr lang="en-US" altLang="ko-KR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Raspberry Pi</a:t>
              </a:r>
              <a:r>
                <a:rPr lang="ko-KR" altLang="en-US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에 연결 </a:t>
              </a:r>
              <a:r>
                <a:rPr lang="en-US" altLang="ko-KR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=&gt;</a:t>
              </a:r>
              <a:r>
                <a:rPr lang="ko-KR" altLang="en-US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 </a:t>
              </a:r>
              <a:r>
                <a:rPr lang="ko-KR" altLang="en-US" sz="14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문제 </a:t>
              </a:r>
              <a:r>
                <a:rPr lang="ko-KR" altLang="en-US" sz="1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해결</a:t>
              </a:r>
              <a:endParaRPr lang="ko-KR" altLang="en-US" sz="14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7911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2771800" y="2228899"/>
            <a:ext cx="3671888" cy="93821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ko-KR" sz="5400" b="1" dirty="0" smtClean="0">
                <a:solidFill>
                  <a:schemeClr val="bg1"/>
                </a:solidFill>
                <a:latin typeface="Noto Sans Korean Bold" pitchFamily="34" charset="-127"/>
                <a:ea typeface="Noto Sans Korean Bold" pitchFamily="34" charset="-127"/>
              </a:rPr>
              <a:t>Thank You!</a:t>
            </a:r>
            <a:endParaRPr lang="ko-KR" altLang="en-US" sz="5400" b="1" dirty="0">
              <a:solidFill>
                <a:schemeClr val="bg1"/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4294967295"/>
          </p:nvPr>
        </p:nvSpPr>
        <p:spPr>
          <a:xfrm>
            <a:off x="3367113" y="3814812"/>
            <a:ext cx="2481263" cy="6223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buNone/>
            </a:pPr>
            <a:r>
              <a:rPr lang="ko-KR" altLang="en-US" sz="1800" b="1" dirty="0" smtClean="0">
                <a:solidFill>
                  <a:schemeClr val="bg1"/>
                </a:solidFill>
              </a:rPr>
              <a:t>정말 감사합니다</a:t>
            </a:r>
            <a:r>
              <a:rPr lang="en-US" altLang="ko-KR" sz="1800" b="1" dirty="0" smtClean="0">
                <a:solidFill>
                  <a:schemeClr val="bg1"/>
                </a:solidFill>
              </a:rPr>
              <a:t>.</a:t>
            </a:r>
            <a:endParaRPr lang="ko-KR" altLang="en-US" sz="1800" b="1" dirty="0">
              <a:solidFill>
                <a:schemeClr val="bg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47704" y="3382714"/>
            <a:ext cx="720080" cy="45719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1008</TotalTime>
  <Words>151</Words>
  <Application>Microsoft Office PowerPoint</Application>
  <PresentationFormat>화면 슬라이드 쇼(4:3)</PresentationFormat>
  <Paragraphs>58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HY견고딕</vt:lpstr>
      <vt:lpstr>Noto Sans CJK KR Bold</vt:lpstr>
      <vt:lpstr>Noto Sans Korean Bold</vt:lpstr>
      <vt:lpstr>나눔고딕 ExtraBold</vt:lpstr>
      <vt:lpstr>맑은 고딕</vt:lpstr>
      <vt:lpstr>Arial</vt:lpstr>
      <vt:lpstr>Arial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LG-PC</dc:creator>
  <cp:lastModifiedBy>pc</cp:lastModifiedBy>
  <cp:revision>176</cp:revision>
  <dcterms:created xsi:type="dcterms:W3CDTF">2017-04-28T11:29:07Z</dcterms:created>
  <dcterms:modified xsi:type="dcterms:W3CDTF">2020-06-03T07:16:38Z</dcterms:modified>
</cp:coreProperties>
</file>

<file path=docProps/thumbnail.jpeg>
</file>